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6AE3-65AC-47CC-9899-BD9DA021850C}" type="datetimeFigureOut">
              <a:rPr lang="pt-BR" smtClean="0"/>
              <a:t>11/10/2016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39CC-EC65-41DC-A76B-EBCA7927D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8490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6AE3-65AC-47CC-9899-BD9DA021850C}" type="datetimeFigureOut">
              <a:rPr lang="pt-BR" smtClean="0"/>
              <a:t>11/10/2016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39CC-EC65-41DC-A76B-EBCA7927D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837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6AE3-65AC-47CC-9899-BD9DA021850C}" type="datetimeFigureOut">
              <a:rPr lang="pt-BR" smtClean="0"/>
              <a:t>11/10/2016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39CC-EC65-41DC-A76B-EBCA7927D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411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6AE3-65AC-47CC-9899-BD9DA021850C}" type="datetimeFigureOut">
              <a:rPr lang="pt-BR" smtClean="0"/>
              <a:t>11/10/2016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39CC-EC65-41DC-A76B-EBCA7927D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1382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6AE3-65AC-47CC-9899-BD9DA021850C}" type="datetimeFigureOut">
              <a:rPr lang="pt-BR" smtClean="0"/>
              <a:t>11/10/2016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39CC-EC65-41DC-A76B-EBCA7927D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382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6AE3-65AC-47CC-9899-BD9DA021850C}" type="datetimeFigureOut">
              <a:rPr lang="pt-BR" smtClean="0"/>
              <a:t>11/10/2016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39CC-EC65-41DC-A76B-EBCA7927D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260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6AE3-65AC-47CC-9899-BD9DA021850C}" type="datetimeFigureOut">
              <a:rPr lang="pt-BR" smtClean="0"/>
              <a:t>11/10/2016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39CC-EC65-41DC-A76B-EBCA7927D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210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6AE3-65AC-47CC-9899-BD9DA021850C}" type="datetimeFigureOut">
              <a:rPr lang="pt-BR" smtClean="0"/>
              <a:t>11/10/2016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39CC-EC65-41DC-A76B-EBCA7927D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564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6AE3-65AC-47CC-9899-BD9DA021850C}" type="datetimeFigureOut">
              <a:rPr lang="pt-BR" smtClean="0"/>
              <a:t>11/10/2016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39CC-EC65-41DC-A76B-EBCA7927D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63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6AE3-65AC-47CC-9899-BD9DA021850C}" type="datetimeFigureOut">
              <a:rPr lang="pt-BR" smtClean="0"/>
              <a:t>11/10/2016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39CC-EC65-41DC-A76B-EBCA7927D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080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A6AE3-65AC-47CC-9899-BD9DA021850C}" type="datetimeFigureOut">
              <a:rPr lang="pt-BR" smtClean="0"/>
              <a:t>11/10/2016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939CC-EC65-41DC-A76B-EBCA7927D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001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A6AE3-65AC-47CC-9899-BD9DA021850C}" type="datetimeFigureOut">
              <a:rPr lang="pt-BR" smtClean="0"/>
              <a:t>11/10/2016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939CC-EC65-41DC-A76B-EBCA7927DC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9287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v02t7vrmt8" TargetMode="External"/><Relationship Id="rId2" Type="http://schemas.openxmlformats.org/officeDocument/2006/relationships/hyperlink" Target="http://www.simulacao.eesc.usp.br/dtm/curso1/aula_0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PROJETO MONITORIA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/>
              <a:t>VISTAS AUXILIARES</a:t>
            </a:r>
          </a:p>
          <a:p>
            <a:r>
              <a:rPr lang="pt-BR" dirty="0"/>
              <a:t>Letícia Thomaz Noronha</a:t>
            </a:r>
          </a:p>
          <a:p>
            <a:r>
              <a:rPr lang="pt-BR" dirty="0"/>
              <a:t> </a:t>
            </a:r>
            <a:r>
              <a:rPr lang="pt-BR" dirty="0" smtClean="0"/>
              <a:t>Orientador(a</a:t>
            </a:r>
            <a:r>
              <a:rPr lang="pt-BR" dirty="0"/>
              <a:t>): Estela Maris de Souza</a:t>
            </a:r>
          </a:p>
          <a:p>
            <a:r>
              <a:rPr lang="pt-BR" dirty="0"/>
              <a:t> 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76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46220" y="422616"/>
            <a:ext cx="9646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Se a Vista auxiliar está relacionada à Vista </a:t>
            </a:r>
            <a:r>
              <a:rPr lang="pt-BR" sz="2800" dirty="0" smtClean="0"/>
              <a:t>Superior </a:t>
            </a:r>
            <a:r>
              <a:rPr lang="pt-BR" sz="2800" dirty="0"/>
              <a:t>no 1° Diedro: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9" t="11634"/>
          <a:stretch/>
        </p:blipFill>
        <p:spPr>
          <a:xfrm>
            <a:off x="1584101" y="1222835"/>
            <a:ext cx="7592096" cy="5018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46220" y="422616"/>
            <a:ext cx="9646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Se a Vista auxiliar está relacionada à Vista </a:t>
            </a:r>
            <a:r>
              <a:rPr lang="pt-BR" sz="2800" dirty="0" smtClean="0"/>
              <a:t>Lateral </a:t>
            </a:r>
            <a:r>
              <a:rPr lang="pt-BR" sz="2800" dirty="0"/>
              <a:t>no 1° Diedro: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2" t="17280"/>
          <a:stretch/>
        </p:blipFill>
        <p:spPr>
          <a:xfrm>
            <a:off x="2189271" y="1478684"/>
            <a:ext cx="7560173" cy="463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1146220" y="422616"/>
            <a:ext cx="9646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Se a Vista auxiliar está relacionada à Vista </a:t>
            </a:r>
            <a:r>
              <a:rPr lang="pt-BR" sz="2800" dirty="0" smtClean="0"/>
              <a:t>Frontal </a:t>
            </a:r>
            <a:r>
              <a:rPr lang="pt-BR" sz="2800" dirty="0"/>
              <a:t>no </a:t>
            </a:r>
            <a:r>
              <a:rPr lang="pt-BR" sz="2800" dirty="0" smtClean="0"/>
              <a:t>3° </a:t>
            </a:r>
            <a:r>
              <a:rPr lang="pt-BR" sz="2800" dirty="0"/>
              <a:t>Diedro: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49"/>
          <a:stretch/>
        </p:blipFill>
        <p:spPr>
          <a:xfrm>
            <a:off x="2073847" y="1222835"/>
            <a:ext cx="7791022" cy="507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9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1146220" y="422616"/>
            <a:ext cx="9646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Se a Vista auxiliar está relacionada à Vista </a:t>
            </a:r>
            <a:r>
              <a:rPr lang="pt-BR" sz="2800" dirty="0" smtClean="0"/>
              <a:t>Superior </a:t>
            </a:r>
            <a:r>
              <a:rPr lang="pt-BR" sz="2800" dirty="0"/>
              <a:t>no </a:t>
            </a:r>
            <a:r>
              <a:rPr lang="pt-BR" sz="2800" dirty="0" smtClean="0"/>
              <a:t>3° </a:t>
            </a:r>
            <a:r>
              <a:rPr lang="pt-BR" sz="2800" dirty="0"/>
              <a:t>Diedro: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89"/>
          <a:stretch/>
        </p:blipFill>
        <p:spPr>
          <a:xfrm>
            <a:off x="1897487" y="1222835"/>
            <a:ext cx="8143741" cy="516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80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146220" y="422616"/>
            <a:ext cx="964627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Se a Vista auxiliar está relacionada à Vista </a:t>
            </a:r>
            <a:r>
              <a:rPr lang="pt-BR" sz="2800" dirty="0" smtClean="0"/>
              <a:t>Lateral </a:t>
            </a:r>
            <a:r>
              <a:rPr lang="pt-BR" sz="2800" dirty="0"/>
              <a:t>no </a:t>
            </a:r>
            <a:r>
              <a:rPr lang="pt-BR" sz="2800" dirty="0" smtClean="0"/>
              <a:t>3° </a:t>
            </a:r>
            <a:r>
              <a:rPr lang="pt-BR" sz="2800" dirty="0"/>
              <a:t>Diedro:</a:t>
            </a:r>
          </a:p>
          <a:p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35"/>
          <a:stretch/>
        </p:blipFill>
        <p:spPr>
          <a:xfrm>
            <a:off x="2365801" y="1416018"/>
            <a:ext cx="8211666" cy="48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0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8803" y="223457"/>
            <a:ext cx="10515600" cy="1325563"/>
          </a:xfrm>
        </p:spPr>
        <p:txBody>
          <a:bodyPr/>
          <a:lstStyle/>
          <a:p>
            <a:r>
              <a:rPr lang="pt-BR" dirty="0" smtClean="0"/>
              <a:t>Vista Auxiliar Secundária: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4" t="3329" r="28764" b="3439"/>
          <a:stretch/>
        </p:blipFill>
        <p:spPr>
          <a:xfrm>
            <a:off x="3116686" y="1403797"/>
            <a:ext cx="4984125" cy="5080905"/>
          </a:xfrm>
        </p:spPr>
      </p:pic>
    </p:spTree>
    <p:extLst>
      <p:ext uri="{BB962C8B-B14F-4D97-AF65-F5344CB8AC3E}">
        <p14:creationId xmlns:p14="http://schemas.microsoft.com/office/powerpoint/2010/main" val="72461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0926" y="142628"/>
            <a:ext cx="10515600" cy="1325563"/>
          </a:xfrm>
        </p:spPr>
        <p:txBody>
          <a:bodyPr/>
          <a:lstStyle/>
          <a:p>
            <a:r>
              <a:rPr lang="pt-BR" dirty="0" smtClean="0"/>
              <a:t>Setas de Referência: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t="3069" r="28154" b="3699"/>
          <a:stretch/>
        </p:blipFill>
        <p:spPr>
          <a:xfrm>
            <a:off x="3683357" y="2512450"/>
            <a:ext cx="3992451" cy="4056846"/>
          </a:xfrm>
        </p:spPr>
      </p:pic>
      <p:sp>
        <p:nvSpPr>
          <p:cNvPr id="5" name="CaixaDeTexto 4"/>
          <p:cNvSpPr txBox="1"/>
          <p:nvPr/>
        </p:nvSpPr>
        <p:spPr>
          <a:xfrm>
            <a:off x="1013287" y="1262129"/>
            <a:ext cx="102632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	</a:t>
            </a:r>
            <a:r>
              <a:rPr lang="pt-BR" sz="2800" dirty="0" smtClean="0"/>
              <a:t>Um modo alternativo de representar as vistas especiais é utilizar as setas de referência como na figura a seguir.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0798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Bibliografia: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sz="2000" dirty="0" smtClean="0"/>
              <a:t>	Material didático TDT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	</a:t>
            </a:r>
            <a:r>
              <a:rPr lang="pt-BR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www.simulacao.eesc.usp.br/dtm/curso1/aula_03</a:t>
            </a:r>
            <a:endParaRPr lang="pt-BR" sz="20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sz="2000" dirty="0"/>
              <a:t>	</a:t>
            </a:r>
            <a:r>
              <a:rPr lang="pt-BR" sz="2000" dirty="0">
                <a:hlinkClick r:id="rId3"/>
              </a:rPr>
              <a:t>https://www.youtube.com/watch?v=_</a:t>
            </a:r>
            <a:r>
              <a:rPr lang="pt-BR" sz="2000" dirty="0" smtClean="0">
                <a:hlinkClick r:id="rId3"/>
              </a:rPr>
              <a:t>v02t7vrmt8</a:t>
            </a:r>
            <a:endParaRPr lang="pt-BR" sz="2000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9988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Definição: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t-BR" dirty="0" smtClean="0"/>
              <a:t>	O </a:t>
            </a:r>
            <a:r>
              <a:rPr lang="pt-BR" dirty="0"/>
              <a:t>Desenho Técnico tem como função transmitir informações de uma determinada peça ou objeto para o papel. Porém, </a:t>
            </a:r>
            <a:r>
              <a:rPr lang="pt-BR" dirty="0" smtClean="0"/>
              <a:t>utilizando as </a:t>
            </a:r>
            <a:r>
              <a:rPr lang="pt-BR" dirty="0"/>
              <a:t>vistas </a:t>
            </a:r>
            <a:r>
              <a:rPr lang="pt-BR" dirty="0" smtClean="0"/>
              <a:t>ortogonais, </a:t>
            </a:r>
            <a:r>
              <a:rPr lang="pt-BR" dirty="0"/>
              <a:t>as faces da peça que não são paralelas aos planos de projeção ficam distorcidas. Assim, é necessário fazer uso da Vista Auxiliar.</a:t>
            </a:r>
          </a:p>
          <a:p>
            <a:pPr marL="0" indent="0" algn="just">
              <a:buNone/>
            </a:pPr>
            <a:r>
              <a:rPr lang="pt-BR" dirty="0" smtClean="0"/>
              <a:t>	Por </a:t>
            </a:r>
            <a:r>
              <a:rPr lang="pt-BR" dirty="0"/>
              <a:t>meio das Vistas Auxiliares é possível representar em verdadeira grandeza faces oblíquas de peças que ficariam distorcidas. Dessa forma, é utilizado um plano de projeção auxiliar paralelo à face </a:t>
            </a:r>
            <a:r>
              <a:rPr lang="pt-BR" dirty="0" smtClean="0"/>
              <a:t>oblíqua </a:t>
            </a:r>
            <a:r>
              <a:rPr lang="pt-BR" dirty="0"/>
              <a:t>permitindo que esta parte da peça seja representada propriamente.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9665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Relembrando...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5025" y="182086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	Nesse momento é necessário resgatar o conhecimento de Vistas Ortogonais. No 1° Diedro o objeto está entre o observador e o plano de projeção, logo, a representação é feita desta maneira:</a:t>
            </a:r>
          </a:p>
        </p:txBody>
      </p:sp>
      <p:pic>
        <p:nvPicPr>
          <p:cNvPr id="1026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5" t="30093" r="17123" b="27644"/>
          <a:stretch>
            <a:fillRect/>
          </a:stretch>
        </p:blipFill>
        <p:spPr bwMode="auto">
          <a:xfrm>
            <a:off x="1622738" y="3271233"/>
            <a:ext cx="8306820" cy="3031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64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60927" y="47334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	</a:t>
            </a:r>
            <a:r>
              <a:rPr lang="pt-BR" dirty="0" smtClean="0"/>
              <a:t>Já para representar uma peça no 3° Diedro o plano está entre o observador e o objeto, assim: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050" name="Imagem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11" t="35786" r="19641" b="26416"/>
          <a:stretch>
            <a:fillRect/>
          </a:stretch>
        </p:blipFill>
        <p:spPr bwMode="auto">
          <a:xfrm>
            <a:off x="959386" y="2089554"/>
            <a:ext cx="9993664" cy="357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7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7714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	Porém, como representar as vistas desta peça no 1° Diedro?</a:t>
            </a: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43335" t="43090" r="38254" b="19586"/>
          <a:stretch/>
        </p:blipFill>
        <p:spPr>
          <a:xfrm>
            <a:off x="3884053" y="1990784"/>
            <a:ext cx="3662966" cy="41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44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48047" y="435567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 smtClean="0"/>
              <a:t>	É necessário criar um plano de projeção auxiliar paralelo à parte oblíqua da peça. Dessa forma, esta parte do objeto será representada em verdadeira grandeza.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36901" t="43443" r="27266" b="16768"/>
          <a:stretch/>
        </p:blipFill>
        <p:spPr>
          <a:xfrm>
            <a:off x="2125014" y="1899700"/>
            <a:ext cx="7340958" cy="458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734096" y="862885"/>
            <a:ext cx="105477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	O rebatimento dos planos, incluindo o plano de projeção auxiliar é feito da seguinte maneira (no 1° Diedro):</a:t>
            </a: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5812" t="47139" r="20932" b="16417"/>
          <a:stretch/>
        </p:blipFill>
        <p:spPr>
          <a:xfrm>
            <a:off x="2659487" y="2531769"/>
            <a:ext cx="7205729" cy="34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4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94704" y="437882"/>
            <a:ext cx="101356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 smtClean="0"/>
              <a:t>	O rebatimento do plano de projeção auxiliar, além de depender do diedro utilizado, também está relacionado à posição da face oblíqua. Assim, a vista auxiliar pode aparecer tanto na Vista Frontal, na Vista Lateral ou na Vista Superior. </a:t>
            </a:r>
            <a:endParaRPr lang="pt-BR" sz="28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507" y="2408310"/>
            <a:ext cx="5061398" cy="43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4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1056067" y="347730"/>
            <a:ext cx="9633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/>
              <a:t>Se a Vista auxiliar está relacionada à Vista Frontal no 1° Diedro:</a:t>
            </a:r>
            <a:endParaRPr lang="pt-BR" sz="2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11338"/>
          <a:stretch/>
        </p:blipFill>
        <p:spPr>
          <a:xfrm>
            <a:off x="1519707" y="1095413"/>
            <a:ext cx="8183919" cy="543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46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105</Words>
  <Application>Microsoft Office PowerPoint</Application>
  <PresentationFormat>Widescreen</PresentationFormat>
  <Paragraphs>28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Tema do Office</vt:lpstr>
      <vt:lpstr>PROJETO MONITORIA</vt:lpstr>
      <vt:lpstr>Definição:</vt:lpstr>
      <vt:lpstr>Relembrando...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Vista Auxiliar Secundária:</vt:lpstr>
      <vt:lpstr>Setas de Referência:</vt:lpstr>
      <vt:lpstr>Bibliografia: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MONITORIA</dc:title>
  <dc:creator>Letícia Thomaz</dc:creator>
  <cp:lastModifiedBy>Letícia Thomaz</cp:lastModifiedBy>
  <cp:revision>19</cp:revision>
  <dcterms:created xsi:type="dcterms:W3CDTF">2016-05-11T17:58:54Z</dcterms:created>
  <dcterms:modified xsi:type="dcterms:W3CDTF">2016-10-12T00:40:18Z</dcterms:modified>
</cp:coreProperties>
</file>